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9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2532430" r:id="rId11"/>
    <p:sldId id="2142532432" r:id="rId12"/>
    <p:sldId id="2142532433" r:id="rId13"/>
    <p:sldId id="2142532434" r:id="rId14"/>
    <p:sldId id="2142532438" r:id="rId15"/>
    <p:sldId id="2142532435" r:id="rId16"/>
    <p:sldId id="2147472535" r:id="rId17"/>
    <p:sldId id="2142532439" r:id="rId18"/>
    <p:sldId id="2147472485" r:id="rId19"/>
    <p:sldId id="2147472507" r:id="rId20"/>
    <p:sldId id="2147472561" r:id="rId21"/>
    <p:sldId id="2142532429" r:id="rId22"/>
    <p:sldId id="2147472564" r:id="rId23"/>
    <p:sldId id="2147472562" r:id="rId24"/>
    <p:sldId id="2147472563" r:id="rId25"/>
    <p:sldId id="2147472447" r:id="rId26"/>
    <p:sldId id="2147472466" r:id="rId27"/>
    <p:sldId id="2147472463" r:id="rId28"/>
    <p:sldId id="2147472448" r:id="rId29"/>
    <p:sldId id="2147472449" r:id="rId30"/>
    <p:sldId id="2147472559" r:id="rId31"/>
    <p:sldId id="2147472510" r:id="rId32"/>
    <p:sldId id="2147472511" r:id="rId33"/>
    <p:sldId id="2147472512" r:id="rId34"/>
    <p:sldId id="2142532442" r:id="rId35"/>
    <p:sldId id="2142532443" r:id="rId36"/>
    <p:sldId id="2147472489" r:id="rId37"/>
    <p:sldId id="2147472534" r:id="rId38"/>
    <p:sldId id="2147472483" r:id="rId39"/>
    <p:sldId id="2147472514" r:id="rId40"/>
    <p:sldId id="2147472462" r:id="rId41"/>
    <p:sldId id="2147472459" r:id="rId42"/>
    <p:sldId id="2147472533" r:id="rId43"/>
    <p:sldId id="2147472482" r:id="rId44"/>
    <p:sldId id="2147472546" r:id="rId45"/>
    <p:sldId id="2147472490" r:id="rId46"/>
    <p:sldId id="2147472491" r:id="rId47"/>
    <p:sldId id="2147472492" r:id="rId48"/>
    <p:sldId id="2147472536" r:id="rId49"/>
    <p:sldId id="2147472519" r:id="rId50"/>
    <p:sldId id="2147472532" r:id="rId51"/>
    <p:sldId id="2147472455" r:id="rId52"/>
    <p:sldId id="2147472516" r:id="rId53"/>
    <p:sldId id="2147472452" r:id="rId54"/>
    <p:sldId id="2147472566" r:id="rId55"/>
    <p:sldId id="2147472567" r:id="rId56"/>
    <p:sldId id="2147472565" r:id="rId57"/>
    <p:sldId id="2147472476" r:id="rId58"/>
    <p:sldId id="2147472478" r:id="rId59"/>
    <p:sldId id="2147472468" r:id="rId60"/>
    <p:sldId id="2147472508" r:id="rId61"/>
    <p:sldId id="2147472509" r:id="rId62"/>
    <p:sldId id="2147472477" r:id="rId63"/>
    <p:sldId id="2147472501" r:id="rId64"/>
    <p:sldId id="2142532451" r:id="rId65"/>
    <p:sldId id="2147472515" r:id="rId66"/>
    <p:sldId id="2147472537" r:id="rId67"/>
    <p:sldId id="2147472496" r:id="rId68"/>
    <p:sldId id="2147472531" r:id="rId69"/>
    <p:sldId id="2142532453" r:id="rId70"/>
    <p:sldId id="2142532454" r:id="rId71"/>
    <p:sldId id="2142532455" r:id="rId72"/>
    <p:sldId id="2142532456" r:id="rId73"/>
    <p:sldId id="2147472530" r:id="rId74"/>
    <p:sldId id="2147472503" r:id="rId75"/>
    <p:sldId id="2147472551" r:id="rId76"/>
    <p:sldId id="2147472529" r:id="rId77"/>
    <p:sldId id="2147472552" r:id="rId78"/>
    <p:sldId id="2147472553" r:id="rId79"/>
    <p:sldId id="2147472554" r:id="rId80"/>
    <p:sldId id="2147472555" r:id="rId81"/>
    <p:sldId id="2147472528" r:id="rId82"/>
    <p:sldId id="2147472538" r:id="rId83"/>
    <p:sldId id="2147472517" r:id="rId84"/>
    <p:sldId id="2147472557" r:id="rId85"/>
    <p:sldId id="2147472527" r:id="rId86"/>
    <p:sldId id="2147472550" r:id="rId87"/>
    <p:sldId id="2147472526" r:id="rId88"/>
    <p:sldId id="2142532446" r:id="rId89"/>
    <p:sldId id="2142532447" r:id="rId90"/>
    <p:sldId id="2142532425" r:id="rId91"/>
    <p:sldId id="2142532428" r:id="rId92"/>
    <p:sldId id="2142532449" r:id="rId93"/>
    <p:sldId id="2142532450" r:id="rId94"/>
    <p:sldId id="2142532445" r:id="rId95"/>
    <p:sldId id="2142532448" r:id="rId96"/>
    <p:sldId id="2147472525" r:id="rId97"/>
    <p:sldId id="2147472486" r:id="rId98"/>
    <p:sldId id="2147472488" r:id="rId99"/>
    <p:sldId id="2142532437" r:id="rId100"/>
    <p:sldId id="2147472467" r:id="rId101"/>
    <p:sldId id="2147472558" r:id="rId102"/>
    <p:sldId id="2147472560" r:id="rId103"/>
    <p:sldId id="2147472539" r:id="rId104"/>
    <p:sldId id="2147472454" r:id="rId105"/>
    <p:sldId id="2142532459" r:id="rId106"/>
    <p:sldId id="2147472540" r:id="rId107"/>
    <p:sldId id="214253245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15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17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4898C-4706-4074-98F7-83DE13D94920}" v="112" dt="2024-12-04T15:26:5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5" Type="http://schemas.openxmlformats.org/officeDocument/2006/relationships/image" Target="../media/image40.png"/><Relationship Id="rId10" Type="http://schemas.openxmlformats.org/officeDocument/2006/relationships/image" Target="../media/image7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8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48.png"/><Relationship Id="rId12" Type="http://schemas.openxmlformats.org/officeDocument/2006/relationships/image" Target="../media/image93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92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7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9.svg"/><Relationship Id="rId22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50.png"/><Relationship Id="rId2" Type="http://schemas.openxmlformats.org/officeDocument/2006/relationships/image" Target="../media/image69.png"/><Relationship Id="rId16" Type="http://schemas.openxmlformats.org/officeDocument/2006/relationships/image" Target="../media/image14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6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83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9.svg"/><Relationship Id="rId17" Type="http://schemas.openxmlformats.org/officeDocument/2006/relationships/image" Target="../media/image61.svg"/><Relationship Id="rId25" Type="http://schemas.openxmlformats.org/officeDocument/2006/relationships/image" Target="../media/image88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8.png"/><Relationship Id="rId24" Type="http://schemas.openxmlformats.org/officeDocument/2006/relationships/image" Target="../media/image87.jpeg"/><Relationship Id="rId5" Type="http://schemas.openxmlformats.org/officeDocument/2006/relationships/image" Target="../media/image81.svg"/><Relationship Id="rId15" Type="http://schemas.openxmlformats.org/officeDocument/2006/relationships/image" Target="../media/image82.png"/><Relationship Id="rId23" Type="http://schemas.openxmlformats.org/officeDocument/2006/relationships/image" Target="../media/image86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99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102.sv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01.png"/><Relationship Id="rId2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90.png"/><Relationship Id="rId3" Type="http://schemas.openxmlformats.org/officeDocument/2006/relationships/image" Target="../media/image39.svg"/><Relationship Id="rId21" Type="http://schemas.openxmlformats.org/officeDocument/2006/relationships/image" Target="../media/image102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100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92.png"/><Relationship Id="rId3" Type="http://schemas.openxmlformats.org/officeDocument/2006/relationships/image" Target="../media/image39.svg"/><Relationship Id="rId21" Type="http://schemas.openxmlformats.org/officeDocument/2006/relationships/image" Target="../media/image95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72.emf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23" Type="http://schemas.openxmlformats.org/officeDocument/2006/relationships/image" Target="../media/image102.svg"/><Relationship Id="rId10" Type="http://schemas.openxmlformats.org/officeDocument/2006/relationships/image" Target="../media/image61.svg"/><Relationship Id="rId19" Type="http://schemas.openxmlformats.org/officeDocument/2006/relationships/image" Target="../media/image93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62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23" Type="http://schemas.openxmlformats.org/officeDocument/2006/relationships/image" Target="../media/image105.png"/><Relationship Id="rId10" Type="http://schemas.openxmlformats.org/officeDocument/2006/relationships/image" Target="../media/image7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7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0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Relationship Id="rId27" Type="http://schemas.openxmlformats.org/officeDocument/2006/relationships/image" Target="../media/image76.svg"/><Relationship Id="rId30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21" Type="http://schemas.openxmlformats.org/officeDocument/2006/relationships/image" Target="../media/image101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Relationship Id="rId22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78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104.svg"/><Relationship Id="rId2" Type="http://schemas.openxmlformats.org/officeDocument/2006/relationships/image" Target="../media/image35.png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104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66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61.svg"/><Relationship Id="rId19" Type="http://schemas.openxmlformats.org/officeDocument/2006/relationships/image" Target="../media/image7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7.png"/><Relationship Id="rId34" Type="http://schemas.openxmlformats.org/officeDocument/2006/relationships/image" Target="../media/image57.sv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9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7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59.svg"/><Relationship Id="rId22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5" Type="http://schemas.openxmlformats.org/officeDocument/2006/relationships/image" Target="../media/image117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5.svg"/><Relationship Id="rId3" Type="http://schemas.openxmlformats.org/officeDocument/2006/relationships/image" Target="../media/image66.png"/><Relationship Id="rId21" Type="http://schemas.openxmlformats.org/officeDocument/2006/relationships/image" Target="../media/image98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59.svg"/><Relationship Id="rId19" Type="http://schemas.openxmlformats.org/officeDocument/2006/relationships/image" Target="../media/image96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5.pn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5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Relationship Id="rId1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67.svg"/><Relationship Id="rId5" Type="http://schemas.openxmlformats.org/officeDocument/2006/relationships/image" Target="../media/image92.png"/><Relationship Id="rId10" Type="http://schemas.openxmlformats.org/officeDocument/2006/relationships/image" Target="../media/image66.png"/><Relationship Id="rId4" Type="http://schemas.openxmlformats.org/officeDocument/2006/relationships/image" Target="../media/image7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0.png"/><Relationship Id="rId26" Type="http://schemas.openxmlformats.org/officeDocument/2006/relationships/image" Target="../media/image92.png"/><Relationship Id="rId3" Type="http://schemas.openxmlformats.org/officeDocument/2006/relationships/image" Target="../media/image60.png"/><Relationship Id="rId21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9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44.png"/><Relationship Id="rId32" Type="http://schemas.openxmlformats.org/officeDocument/2006/relationships/image" Target="../media/image98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4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9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90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8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9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69.png"/><Relationship Id="rId12" Type="http://schemas.openxmlformats.org/officeDocument/2006/relationships/image" Target="../media/image7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104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78.png"/><Relationship Id="rId4" Type="http://schemas.openxmlformats.org/officeDocument/2006/relationships/image" Target="../media/image67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Relationship Id="rId22" Type="http://schemas.openxmlformats.org/officeDocument/2006/relationships/image" Target="../media/image5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92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Relationship Id="rId14" Type="http://schemas.openxmlformats.org/officeDocument/2006/relationships/image" Target="../media/image9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4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93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Relationship Id="rId14" Type="http://schemas.openxmlformats.org/officeDocument/2006/relationships/image" Target="../media/image9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9.svg"/><Relationship Id="rId3" Type="http://schemas.openxmlformats.org/officeDocument/2006/relationships/image" Target="../media/image38.png"/><Relationship Id="rId21" Type="http://schemas.openxmlformats.org/officeDocument/2006/relationships/image" Target="../media/image103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05.png"/><Relationship Id="rId5" Type="http://schemas.openxmlformats.org/officeDocument/2006/relationships/image" Target="../media/image6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7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10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25.emf"/><Relationship Id="rId5" Type="http://schemas.openxmlformats.org/officeDocument/2006/relationships/image" Target="../media/image35.png"/><Relationship Id="rId10" Type="http://schemas.openxmlformats.org/officeDocument/2006/relationships/image" Target="../media/image72.emf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5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93.svg"/><Relationship Id="rId27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93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92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03.png"/><Relationship Id="rId12" Type="http://schemas.openxmlformats.org/officeDocument/2006/relationships/image" Target="../media/image93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7.png"/><Relationship Id="rId22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svg"/><Relationship Id="rId18" Type="http://schemas.openxmlformats.org/officeDocument/2006/relationships/image" Target="../media/image90.png"/><Relationship Id="rId3" Type="http://schemas.openxmlformats.org/officeDocument/2006/relationships/image" Target="../media/image45.png"/><Relationship Id="rId21" Type="http://schemas.openxmlformats.org/officeDocument/2006/relationships/image" Target="../media/image68.png"/><Relationship Id="rId7" Type="http://schemas.openxmlformats.org/officeDocument/2006/relationships/image" Target="../media/image79.svg"/><Relationship Id="rId12" Type="http://schemas.openxmlformats.org/officeDocument/2006/relationships/image" Target="../media/image38.png"/><Relationship Id="rId17" Type="http://schemas.openxmlformats.org/officeDocument/2006/relationships/image" Target="../media/image89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svg"/><Relationship Id="rId5" Type="http://schemas.openxmlformats.org/officeDocument/2006/relationships/image" Target="../media/image86.jpeg"/><Relationship Id="rId15" Type="http://schemas.openxmlformats.org/officeDocument/2006/relationships/image" Target="../media/image41.svg"/><Relationship Id="rId10" Type="http://schemas.openxmlformats.org/officeDocument/2006/relationships/image" Target="../media/image66.png"/><Relationship Id="rId19" Type="http://schemas.openxmlformats.org/officeDocument/2006/relationships/image" Target="../media/image43.png"/><Relationship Id="rId4" Type="http://schemas.openxmlformats.org/officeDocument/2006/relationships/image" Target="../media/image46.svg"/><Relationship Id="rId9" Type="http://schemas.openxmlformats.org/officeDocument/2006/relationships/image" Target="../media/image61.svg"/><Relationship Id="rId1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86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90.png"/><Relationship Id="rId17" Type="http://schemas.openxmlformats.org/officeDocument/2006/relationships/image" Target="../media/image46.svg"/><Relationship Id="rId25" Type="http://schemas.openxmlformats.org/officeDocument/2006/relationships/image" Target="../media/image93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9.png"/><Relationship Id="rId24" Type="http://schemas.openxmlformats.org/officeDocument/2006/relationships/image" Target="../media/image92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6.png"/><Relationship Id="rId10" Type="http://schemas.openxmlformats.org/officeDocument/2006/relationships/image" Target="../media/image42.png"/><Relationship Id="rId19" Type="http://schemas.openxmlformats.org/officeDocument/2006/relationships/image" Target="../media/image79.svg"/><Relationship Id="rId31" Type="http://schemas.openxmlformats.org/officeDocument/2006/relationships/image" Target="../media/image99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89.png"/><Relationship Id="rId26" Type="http://schemas.openxmlformats.org/officeDocument/2006/relationships/image" Target="../media/image95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78.png"/><Relationship Id="rId12" Type="http://schemas.openxmlformats.org/officeDocument/2006/relationships/image" Target="../media/image104.svg"/><Relationship Id="rId17" Type="http://schemas.openxmlformats.org/officeDocument/2006/relationships/image" Target="../media/image42.png"/><Relationship Id="rId25" Type="http://schemas.openxmlformats.org/officeDocument/2006/relationships/image" Target="../media/image94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103.png"/><Relationship Id="rId24" Type="http://schemas.openxmlformats.org/officeDocument/2006/relationships/image" Target="../media/image93.svg"/><Relationship Id="rId32" Type="http://schemas.openxmlformats.org/officeDocument/2006/relationships/image" Target="../media/image7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67.svg"/><Relationship Id="rId19" Type="http://schemas.openxmlformats.org/officeDocument/2006/relationships/image" Target="../media/image90.png"/><Relationship Id="rId31" Type="http://schemas.openxmlformats.org/officeDocument/2006/relationships/image" Target="../media/image7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8" Type="http://schemas.openxmlformats.org/officeDocument/2006/relationships/image" Target="../media/image7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39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5.svg"/><Relationship Id="rId2" Type="http://schemas.openxmlformats.org/officeDocument/2006/relationships/image" Target="../media/image35.pn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39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6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47.png"/><Relationship Id="rId3" Type="http://schemas.openxmlformats.org/officeDocument/2006/relationships/image" Target="../media/image69.png"/><Relationship Id="rId21" Type="http://schemas.openxmlformats.org/officeDocument/2006/relationships/image" Target="../media/image146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6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5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3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6.png"/><Relationship Id="rId17" Type="http://schemas.openxmlformats.org/officeDocument/2006/relationships/image" Target="../media/image84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5.svg"/><Relationship Id="rId5" Type="http://schemas.openxmlformats.org/officeDocument/2006/relationships/image" Target="../media/image69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39.sv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90.png"/><Relationship Id="rId10" Type="http://schemas.openxmlformats.org/officeDocument/2006/relationships/image" Target="../media/image59.svg"/><Relationship Id="rId19" Type="http://schemas.openxmlformats.org/officeDocument/2006/relationships/image" Target="../media/image147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17B409-49AB-FA70-7470-816D23829A30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4F7D-7ACD-DD7A-83AB-FF856A2B9230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AA26F4-E213-C740-736F-61CFF51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B16577D-C861-2E2E-F58A-182BCF15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F650ECAE-83D3-2CF8-9337-1FBDDC04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3CF5F9-448E-CD85-A715-5B60177B92C4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4087C1-08FC-12A1-DFF6-17AAAACF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D752131A-B2E3-4BAE-13ED-045ACC649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8D4861-B033-4FCD-6F9B-4B875EE1EC26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0" name="Graphic 3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11913BE-3C8A-80E8-8B46-3179971A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0474" y="2648301"/>
              <a:ext cx="448567" cy="448567"/>
            </a:xfrm>
            <a:prstGeom prst="rect">
              <a:avLst/>
            </a:prstGeom>
          </p:spPr>
        </p:pic>
        <p:cxnSp>
          <p:nvCxnSpPr>
            <p:cNvPr id="41" name="Connector: Elbow 61">
              <a:extLst>
                <a:ext uri="{FF2B5EF4-FFF2-40B4-BE49-F238E27FC236}">
                  <a16:creationId xmlns:a16="http://schemas.microsoft.com/office/drawing/2014/main" id="{AB625A96-F03E-F3D9-2D56-E494A652FEE0}"/>
                </a:ext>
              </a:extLst>
            </p:cNvPr>
            <p:cNvCxnSpPr>
              <a:cxnSpLocks/>
              <a:stCxn id="40" idx="2"/>
              <a:endCxn id="33" idx="0"/>
            </p:cNvCxnSpPr>
            <p:nvPr/>
          </p:nvCxnSpPr>
          <p:spPr>
            <a:xfrm>
              <a:off x="5804758" y="3096868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C044C9-8CAB-0488-25A4-C4E5C6BC8655}"/>
                </a:ext>
              </a:extLst>
            </p:cNvPr>
            <p:cNvSpPr txBox="1"/>
            <p:nvPr/>
          </p:nvSpPr>
          <p:spPr>
            <a:xfrm>
              <a:off x="5945894" y="322730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3" name="グラフィックス 37" descr="Azure ExpressRoute">
              <a:extLst>
                <a:ext uri="{FF2B5EF4-FFF2-40B4-BE49-F238E27FC236}">
                  <a16:creationId xmlns:a16="http://schemas.microsoft.com/office/drawing/2014/main" id="{E560933D-EDE3-0859-BA4C-97FC35FC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761" y="2842153"/>
              <a:ext cx="411950" cy="411950"/>
            </a:xfrm>
            <a:prstGeom prst="rect">
              <a:avLst/>
            </a:prstGeom>
          </p:spPr>
        </p:pic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8E4F799E-F588-5B2F-32E5-851C0403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98DF70-8BFD-A89F-796D-8480120654C5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73AC55AB-CB80-19A0-0F2F-69892D36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A6E0D6-0A82-9CBE-58F9-708F612B0642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9145FE07-9A5E-0BB0-62FB-CEAC1D73421E}"/>
                </a:ext>
              </a:extLst>
            </p:cNvPr>
            <p:cNvCxnSpPr>
              <a:cxnSpLocks/>
              <a:stCxn id="33" idx="0"/>
              <a:endCxn id="44" idx="0"/>
            </p:cNvCxnSpPr>
            <p:nvPr/>
          </p:nvCxnSpPr>
          <p:spPr>
            <a:xfrm>
              <a:off x="5804758" y="364617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F4D2F8D7-852B-624B-EBC1-D862586E46E2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FACA47EE-D90E-C638-D8ED-0CD25624F43C}"/>
                </a:ext>
              </a:extLst>
            </p:cNvPr>
            <p:cNvCxnSpPr>
              <a:cxnSpLocks/>
              <a:stCxn id="62" idx="2"/>
              <a:endCxn id="40" idx="0"/>
            </p:cNvCxnSpPr>
            <p:nvPr/>
          </p:nvCxnSpPr>
          <p:spPr>
            <a:xfrm>
              <a:off x="5804757" y="2098443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D02E7D-B985-1121-0299-D62CB291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9CE58C41-D745-3B27-EBDE-FF8112909F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15F34EF6-8161-00CB-B7F5-F42EDADF71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8246A506-8DF9-803E-2AAE-AB063A9F4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E8D24969-C7BE-EBBB-CDB2-2FBE78F4F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528E16-1D6B-C0B5-FC95-69AFAC633B0C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1E8C57-EDBC-6988-97A3-49CC57204803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C31825A-3E5A-05F4-CA51-C747FA5A4CEB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9D7A0B5A-803E-1A9F-A5FF-C8B3E13B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5242BD-DBEE-A9C2-6B5C-521A544C9CEE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37159F-7419-AAF6-2B2F-DFAD5AFFF0E7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EDE363F-5422-E2D0-1A43-81BB9533FE7D}"/>
                </a:ext>
              </a:extLst>
            </p:cNvPr>
            <p:cNvSpPr/>
            <p:nvPr/>
          </p:nvSpPr>
          <p:spPr>
            <a:xfrm rot="11009815">
              <a:off x="6005087" y="1839219"/>
              <a:ext cx="60448" cy="887193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72FF00-2EFA-7153-4286-9C428909BF34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CB2763-7FE2-7458-DC66-7E3EF550B726}"/>
                </a:ext>
              </a:extLst>
            </p:cNvPr>
            <p:cNvSpPr/>
            <p:nvPr/>
          </p:nvSpPr>
          <p:spPr>
            <a:xfrm>
              <a:off x="5293723" y="1977934"/>
              <a:ext cx="275386" cy="391643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5BF538-25CA-5118-0D4A-E180D78A2963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</p:spTree>
    <p:extLst>
      <p:ext uri="{BB962C8B-B14F-4D97-AF65-F5344CB8AC3E}">
        <p14:creationId xmlns:p14="http://schemas.microsoft.com/office/powerpoint/2010/main" val="3271871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748A165B-EC0A-6C2E-0160-D13ABE42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5"/>
              <a:ext cx="3751285" cy="14547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B23319-8767-3C89-CFC0-D12F1B7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1584" y="185026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96EBF7-64EE-FB40-B7ED-F58222FD8343}"/>
                </a:ext>
              </a:extLst>
            </p:cNvPr>
            <p:cNvSpPr txBox="1"/>
            <p:nvPr/>
          </p:nvSpPr>
          <p:spPr>
            <a:xfrm>
              <a:off x="9387564" y="2008516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34" name="Picture 2" descr="Image result for azure netapp filer icon">
              <a:extLst>
                <a:ext uri="{FF2B5EF4-FFF2-40B4-BE49-F238E27FC236}">
                  <a16:creationId xmlns:a16="http://schemas.microsoft.com/office/drawing/2014/main" id="{56245942-1352-85FD-9C16-72AC32C9B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079" y="189458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F8C08D-E971-F92F-3B32-6B0FDD5E1912}"/>
                </a:ext>
              </a:extLst>
            </p:cNvPr>
            <p:cNvSpPr txBox="1"/>
            <p:nvPr/>
          </p:nvSpPr>
          <p:spPr>
            <a:xfrm>
              <a:off x="8121769" y="2439211"/>
              <a:ext cx="35570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ANF volume mounted as Datastore in Azure VMware Solution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A39EAE-9592-F3E4-06D6-DE69E3C64EC9}"/>
                </a:ext>
              </a:extLst>
            </p:cNvPr>
            <p:cNvSpPr/>
            <p:nvPr/>
          </p:nvSpPr>
          <p:spPr>
            <a:xfrm>
              <a:off x="3232720" y="1660126"/>
              <a:ext cx="5588864" cy="2004279"/>
            </a:xfrm>
            <a:custGeom>
              <a:avLst/>
              <a:gdLst>
                <a:gd name="connsiteX0" fmla="*/ 5019869 w 5019869"/>
                <a:gd name="connsiteY0" fmla="*/ 323462 h 2556588"/>
                <a:gd name="connsiteX1" fmla="*/ 4229878 w 5019869"/>
                <a:gd name="connsiteY1" fmla="*/ 0 h 2556588"/>
                <a:gd name="connsiteX2" fmla="*/ 2195804 w 5019869"/>
                <a:gd name="connsiteY2" fmla="*/ 124408 h 2556588"/>
                <a:gd name="connsiteX3" fmla="*/ 491412 w 5019869"/>
                <a:gd name="connsiteY3" fmla="*/ 211494 h 2556588"/>
                <a:gd name="connsiteX4" fmla="*/ 0 w 5019869"/>
                <a:gd name="connsiteY4" fmla="*/ 2556588 h 25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9869" h="2556588">
                  <a:moveTo>
                    <a:pt x="5019869" y="323462"/>
                  </a:moveTo>
                  <a:cubicBezTo>
                    <a:pt x="4860212" y="178319"/>
                    <a:pt x="4700555" y="33176"/>
                    <a:pt x="4229878" y="0"/>
                  </a:cubicBezTo>
                  <a:lnTo>
                    <a:pt x="2195804" y="124408"/>
                  </a:lnTo>
                  <a:cubicBezTo>
                    <a:pt x="1572726" y="159657"/>
                    <a:pt x="857379" y="-193869"/>
                    <a:pt x="491412" y="211494"/>
                  </a:cubicBezTo>
                  <a:cubicBezTo>
                    <a:pt x="125445" y="616857"/>
                    <a:pt x="62722" y="1586722"/>
                    <a:pt x="0" y="255658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</p:spTree>
    <p:extLst>
      <p:ext uri="{BB962C8B-B14F-4D97-AF65-F5344CB8AC3E}">
        <p14:creationId xmlns:p14="http://schemas.microsoft.com/office/powerpoint/2010/main" val="2363198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7840</Words>
  <Application>Microsoft Office PowerPoint</Application>
  <PresentationFormat>Widescreen</PresentationFormat>
  <Paragraphs>2726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Calibri Light</vt:lpstr>
      <vt:lpstr>Consolas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2025-01-29T16:23:58Z</dcterms:modified>
</cp:coreProperties>
</file>